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4DA2"/>
    <a:srgbClr val="91AFD5"/>
    <a:srgbClr val="FFC20F"/>
    <a:srgbClr val="001489"/>
    <a:srgbClr val="FFB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861" autoAdjust="0"/>
  </p:normalViewPr>
  <p:slideViewPr>
    <p:cSldViewPr snapToGrid="0">
      <p:cViewPr varScale="1">
        <p:scale>
          <a:sx n="80" d="100"/>
          <a:sy n="80" d="100"/>
        </p:scale>
        <p:origin x="96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B4943B8-CAF3-4A1F-81AA-0A8713C9819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A99D43-BB11-4C85-9DBF-52F509F3E18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956E5-F057-498B-80DC-5665A7E914C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3CA657-392F-4DF8-AB35-9AB21D06475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5B2C11-E453-4C24-84FE-97347C8F308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82D9-CC4C-4D75-83E8-B2018DDD7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92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005BC-10CD-4D82-93F3-4A7AA2226139}" type="datetimeFigureOut">
              <a:rPr lang="lv-LV" smtClean="0"/>
              <a:t>23.03.2022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C0D85-F539-4ED9-99FC-A5091461C60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2456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712A4160-8594-468E-9489-89FA42DD491C}" type="datetimeFigureOut">
              <a:rPr lang="lv-LV" smtClean="0"/>
              <a:pPr/>
              <a:t>23.03.2022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9C68F729-D60F-47F1-9660-062163575FF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68918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4160-8594-468E-9489-89FA42DD491C}" type="datetimeFigureOut">
              <a:rPr lang="lv-LV" smtClean="0"/>
              <a:t>23.03.2022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F729-D60F-47F1-9660-062163575FF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86562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4160-8594-468E-9489-89FA42DD491C}" type="datetimeFigureOut">
              <a:rPr lang="lv-LV" smtClean="0"/>
              <a:t>23.03.2022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F729-D60F-47F1-9660-062163575FF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92787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4160-8594-468E-9489-89FA42DD491C}" type="datetimeFigureOut">
              <a:rPr lang="lv-LV" smtClean="0"/>
              <a:t>23.03.2022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F729-D60F-47F1-9660-062163575FFF}" type="slidenum">
              <a:rPr lang="lv-LV" smtClean="0"/>
              <a:t>‹#›</a:t>
            </a:fld>
            <a:endParaRPr lang="lv-LV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78608A9-8584-4F21-A937-F65B44A123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149" y="6030241"/>
            <a:ext cx="6229597" cy="65221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2B3CC75-8BCE-4B82-B7F4-0FE86A0D068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39" y="5775158"/>
            <a:ext cx="1103121" cy="907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78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99987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7959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4160-8594-468E-9489-89FA42DD491C}" type="datetimeFigureOut">
              <a:rPr lang="lv-LV" smtClean="0"/>
              <a:t>23.03.2022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F729-D60F-47F1-9660-062163575FFF}" type="slidenum">
              <a:rPr lang="lv-LV" smtClean="0"/>
              <a:t>‹#›</a:t>
            </a:fld>
            <a:endParaRPr lang="lv-LV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F6E86C3-1BEC-452D-8D03-D12D01E1FD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149" y="6030241"/>
            <a:ext cx="6229597" cy="65221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1954ED4-5697-4811-886C-6758939ACE6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39" y="5775158"/>
            <a:ext cx="1103121" cy="907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878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20933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20933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712A4160-8594-468E-9489-89FA42DD491C}" type="datetimeFigureOut">
              <a:rPr lang="lv-LV" smtClean="0"/>
              <a:pPr/>
              <a:t>23.03.2022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9C68F729-D60F-47F1-9660-062163575FFF}" type="slidenum">
              <a:rPr lang="lv-LV" smtClean="0"/>
              <a:pPr/>
              <a:t>‹#›</a:t>
            </a:fld>
            <a:endParaRPr lang="lv-LV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B545CA0-A422-41A9-A942-37A1916003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149" y="6030241"/>
            <a:ext cx="6229597" cy="65221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274FB98-BD83-4401-861D-464BA4C09F0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39" y="5775158"/>
            <a:ext cx="1103121" cy="907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869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4160-8594-468E-9489-89FA42DD491C}" type="datetimeFigureOut">
              <a:rPr lang="lv-LV" smtClean="0"/>
              <a:t>23.03.2022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F729-D60F-47F1-9660-062163575FF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08675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4160-8594-468E-9489-89FA42DD491C}" type="datetimeFigureOut">
              <a:rPr lang="lv-LV" smtClean="0"/>
              <a:t>23.03.2022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F729-D60F-47F1-9660-062163575FF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99006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4160-8594-468E-9489-89FA42DD491C}" type="datetimeFigureOut">
              <a:rPr lang="lv-LV" smtClean="0"/>
              <a:t>23.03.2022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F729-D60F-47F1-9660-062163575FF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66381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4160-8594-468E-9489-89FA42DD491C}" type="datetimeFigureOut">
              <a:rPr lang="lv-LV" smtClean="0"/>
              <a:t>23.03.2022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F729-D60F-47F1-9660-062163575FF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96131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4160-8594-468E-9489-89FA42DD491C}" type="datetimeFigureOut">
              <a:rPr lang="lv-LV" smtClean="0"/>
              <a:t>23.03.2022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F729-D60F-47F1-9660-062163575FF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6003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712A4160-8594-468E-9489-89FA42DD491C}" type="datetimeFigureOut">
              <a:rPr lang="lv-LV" smtClean="0"/>
              <a:pPr/>
              <a:t>23.03.2022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9C68F729-D60F-47F1-9660-062163575FFF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2" name="Taisnstūris 3">
            <a:extLst>
              <a:ext uri="{FF2B5EF4-FFF2-40B4-BE49-F238E27FC236}">
                <a16:creationId xmlns:a16="http://schemas.microsoft.com/office/drawing/2014/main" id="{DCC7D521-E847-449E-8D9D-1C767369CD5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0C4D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76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3C637-8353-4D99-9615-0978D58BC3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38846" y="4487886"/>
            <a:ext cx="5815263" cy="971132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C0066A-21E4-4509-8B90-3E64AE6D3C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91495" y="5840092"/>
            <a:ext cx="5862614" cy="596975"/>
          </a:xfrm>
        </p:spPr>
        <p:txBody>
          <a:bodyPr/>
          <a:lstStyle/>
          <a:p>
            <a:endParaRPr lang="en-US"/>
          </a:p>
        </p:txBody>
      </p:sp>
      <p:cxnSp>
        <p:nvCxnSpPr>
          <p:cNvPr id="4" name="Taisns savienotājs 6">
            <a:extLst>
              <a:ext uri="{FF2B5EF4-FFF2-40B4-BE49-F238E27FC236}">
                <a16:creationId xmlns:a16="http://schemas.microsoft.com/office/drawing/2014/main" id="{F26B729A-1CA0-41B6-A50A-1CEF33A0E6EC}"/>
              </a:ext>
            </a:extLst>
          </p:cNvPr>
          <p:cNvCxnSpPr>
            <a:cxnSpLocks/>
          </p:cNvCxnSpPr>
          <p:nvPr/>
        </p:nvCxnSpPr>
        <p:spPr>
          <a:xfrm>
            <a:off x="4909660" y="5660236"/>
            <a:ext cx="7273636" cy="0"/>
          </a:xfrm>
          <a:prstGeom prst="line">
            <a:avLst/>
          </a:prstGeom>
          <a:ln w="114300">
            <a:solidFill>
              <a:srgbClr val="0C4DA2"/>
            </a:solidFill>
            <a:headEnd type="diamond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E2441F31-548A-49ED-AAF6-FE469D965D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96" y="719420"/>
            <a:ext cx="5991611" cy="2138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811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7CA9A-6470-4513-9D37-8D278848F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3DE07-02AB-4399-AE0B-FDFDB10AC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6452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662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00E7FE9-4A0E-408B-8B42-AB32D8D5C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5C299B5-05DB-4094-8FBD-8E42D453C6C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0BBBA4E-11D9-45DE-9803-FC4C841D5A4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28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14B5498-CFC2-426C-BC7E-3F1A9843F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69238B-6718-4043-A3A4-EFF355EFC8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825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E93B6184-A1F7-44BA-AA66-CBF29CCCA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17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 dizain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dizains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8450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Verdana</vt:lpstr>
      <vt:lpstr>Office dizains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Eduards G</dc:creator>
  <cp:lastModifiedBy>Emīls Garjānis</cp:lastModifiedBy>
  <cp:revision>96</cp:revision>
  <dcterms:created xsi:type="dcterms:W3CDTF">2016-04-06T14:20:32Z</dcterms:created>
  <dcterms:modified xsi:type="dcterms:W3CDTF">2022-03-23T13:35:45Z</dcterms:modified>
</cp:coreProperties>
</file>