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9" r:id="rId6"/>
    <p:sldId id="271" r:id="rId7"/>
    <p:sldId id="258" r:id="rId8"/>
    <p:sldId id="275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81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66BAE-F8B5-46E0-9EF0-81038B900B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67E235-F09E-45B9-962D-9E2749439D1F}">
      <dgm:prSet/>
      <dgm:spPr/>
      <dgm:t>
        <a:bodyPr/>
        <a:lstStyle/>
        <a:p>
          <a:r>
            <a:rPr lang="lv-LV" b="1"/>
            <a:t>Palīdzība, atbalsts, kopības sajūta </a:t>
          </a:r>
          <a:r>
            <a:rPr lang="lv-LV"/>
            <a:t>cilvēkiem un valstīm, kas nonākuši grūtības</a:t>
          </a:r>
          <a:r>
            <a:rPr lang="lv-LV" b="1"/>
            <a:t> </a:t>
          </a:r>
          <a:endParaRPr lang="en-US"/>
        </a:p>
      </dgm:t>
    </dgm:pt>
    <dgm:pt modelId="{3F04ED25-F235-4B39-9B12-6650D7121A4B}" type="parTrans" cxnId="{E30F6CF6-29D0-4CDF-B932-84E62A2AFD69}">
      <dgm:prSet/>
      <dgm:spPr/>
      <dgm:t>
        <a:bodyPr/>
        <a:lstStyle/>
        <a:p>
          <a:endParaRPr lang="en-US"/>
        </a:p>
      </dgm:t>
    </dgm:pt>
    <dgm:pt modelId="{34E8A83D-C690-4DFB-82C7-17462FCB4B5F}" type="sibTrans" cxnId="{E30F6CF6-29D0-4CDF-B932-84E62A2AFD69}">
      <dgm:prSet/>
      <dgm:spPr/>
      <dgm:t>
        <a:bodyPr/>
        <a:lstStyle/>
        <a:p>
          <a:endParaRPr lang="en-US"/>
        </a:p>
      </dgm:t>
    </dgm:pt>
    <dgm:pt modelId="{67B59579-521A-4B38-B78C-62E2C9C3F4A9}">
      <dgm:prSet/>
      <dgm:spPr/>
      <dgm:t>
        <a:bodyPr/>
        <a:lstStyle/>
        <a:p>
          <a:r>
            <a:rPr lang="lv-LV" b="1"/>
            <a:t>Eiropas Savienības solidaritāte </a:t>
          </a:r>
          <a:r>
            <a:rPr lang="lv-LV"/>
            <a:t> - palīdzības sniegšana gan citām Eiropas Savienības dalībvalstīm, gan valstīm ārpus Eiropas Savienības</a:t>
          </a:r>
          <a:endParaRPr lang="en-US"/>
        </a:p>
      </dgm:t>
    </dgm:pt>
    <dgm:pt modelId="{4FCFBFAD-2646-410D-97AD-CC86D10C78DF}" type="parTrans" cxnId="{378DC90A-971B-4BB8-B536-E27A5E9D0E46}">
      <dgm:prSet/>
      <dgm:spPr/>
      <dgm:t>
        <a:bodyPr/>
        <a:lstStyle/>
        <a:p>
          <a:endParaRPr lang="en-US"/>
        </a:p>
      </dgm:t>
    </dgm:pt>
    <dgm:pt modelId="{0C7C1A99-B645-48AC-9B9B-00FF40C79107}" type="sibTrans" cxnId="{378DC90A-971B-4BB8-B536-E27A5E9D0E46}">
      <dgm:prSet/>
      <dgm:spPr/>
      <dgm:t>
        <a:bodyPr/>
        <a:lstStyle/>
        <a:p>
          <a:endParaRPr lang="en-US"/>
        </a:p>
      </dgm:t>
    </dgm:pt>
    <dgm:pt modelId="{0DDAD52B-EA13-4BFC-A2A6-D66A35DC4DA8}">
      <dgm:prSet/>
      <dgm:spPr/>
      <dgm:t>
        <a:bodyPr/>
        <a:lstStyle/>
        <a:p>
          <a:r>
            <a:rPr lang="lv-LV" b="1"/>
            <a:t>Piemēram, ES ieguldījums globālajā vakcīnu solidaritātē </a:t>
          </a:r>
          <a:r>
            <a:rPr lang="lv-LV"/>
            <a:t>– 2021. gadā COVAX bezmaksas vakcīnu piegādes saņēma Gana, Kambodža, Moldova, Indonēzija, Afganistāna un Hondurasa</a:t>
          </a:r>
          <a:endParaRPr lang="en-US"/>
        </a:p>
      </dgm:t>
    </dgm:pt>
    <dgm:pt modelId="{DCDE94DE-4DFA-4F8B-A1C4-1DB97866599A}" type="parTrans" cxnId="{48080A2B-35FE-4042-B52B-3FC69424A8CB}">
      <dgm:prSet/>
      <dgm:spPr/>
      <dgm:t>
        <a:bodyPr/>
        <a:lstStyle/>
        <a:p>
          <a:endParaRPr lang="en-US"/>
        </a:p>
      </dgm:t>
    </dgm:pt>
    <dgm:pt modelId="{2DD9B61C-B3CA-4467-A4C0-FACDCD85F97B}" type="sibTrans" cxnId="{48080A2B-35FE-4042-B52B-3FC69424A8CB}">
      <dgm:prSet/>
      <dgm:spPr/>
      <dgm:t>
        <a:bodyPr/>
        <a:lstStyle/>
        <a:p>
          <a:endParaRPr lang="en-US"/>
        </a:p>
      </dgm:t>
    </dgm:pt>
    <dgm:pt modelId="{F325E26E-758C-457F-A9B3-87DBF6FC3026}" type="pres">
      <dgm:prSet presAssocID="{7D366BAE-F8B5-46E0-9EF0-81038B900B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963E43-4192-43FE-A96B-C75A5176A861}" type="pres">
      <dgm:prSet presAssocID="{2C67E235-F09E-45B9-962D-9E2749439D1F}" presName="hierRoot1" presStyleCnt="0"/>
      <dgm:spPr/>
    </dgm:pt>
    <dgm:pt modelId="{92E540F5-9EF9-451D-B452-C1320958FD85}" type="pres">
      <dgm:prSet presAssocID="{2C67E235-F09E-45B9-962D-9E2749439D1F}" presName="composite" presStyleCnt="0"/>
      <dgm:spPr/>
    </dgm:pt>
    <dgm:pt modelId="{C075CF0B-175A-4C45-A618-DF49ED1C1CD8}" type="pres">
      <dgm:prSet presAssocID="{2C67E235-F09E-45B9-962D-9E2749439D1F}" presName="background" presStyleLbl="node0" presStyleIdx="0" presStyleCnt="3"/>
      <dgm:spPr/>
    </dgm:pt>
    <dgm:pt modelId="{EEB4CF60-7112-4D2D-B9FF-5A0BE70DA294}" type="pres">
      <dgm:prSet presAssocID="{2C67E235-F09E-45B9-962D-9E2749439D1F}" presName="text" presStyleLbl="fgAcc0" presStyleIdx="0" presStyleCnt="3">
        <dgm:presLayoutVars>
          <dgm:chPref val="3"/>
        </dgm:presLayoutVars>
      </dgm:prSet>
      <dgm:spPr/>
    </dgm:pt>
    <dgm:pt modelId="{FFD49C98-58AC-4268-AAA5-0E7C6C15609D}" type="pres">
      <dgm:prSet presAssocID="{2C67E235-F09E-45B9-962D-9E2749439D1F}" presName="hierChild2" presStyleCnt="0"/>
      <dgm:spPr/>
    </dgm:pt>
    <dgm:pt modelId="{925E6AE4-10F2-45B6-A211-D1F54ED2F70F}" type="pres">
      <dgm:prSet presAssocID="{67B59579-521A-4B38-B78C-62E2C9C3F4A9}" presName="hierRoot1" presStyleCnt="0"/>
      <dgm:spPr/>
    </dgm:pt>
    <dgm:pt modelId="{64E5F8E8-1850-42E5-9991-C0B5956743A7}" type="pres">
      <dgm:prSet presAssocID="{67B59579-521A-4B38-B78C-62E2C9C3F4A9}" presName="composite" presStyleCnt="0"/>
      <dgm:spPr/>
    </dgm:pt>
    <dgm:pt modelId="{5E5D09BB-ECC6-4319-9E26-F2AF5CCCFEF0}" type="pres">
      <dgm:prSet presAssocID="{67B59579-521A-4B38-B78C-62E2C9C3F4A9}" presName="background" presStyleLbl="node0" presStyleIdx="1" presStyleCnt="3"/>
      <dgm:spPr/>
    </dgm:pt>
    <dgm:pt modelId="{A9AE8AF4-E6FF-4BB0-885D-F9257F03C5F2}" type="pres">
      <dgm:prSet presAssocID="{67B59579-521A-4B38-B78C-62E2C9C3F4A9}" presName="text" presStyleLbl="fgAcc0" presStyleIdx="1" presStyleCnt="3">
        <dgm:presLayoutVars>
          <dgm:chPref val="3"/>
        </dgm:presLayoutVars>
      </dgm:prSet>
      <dgm:spPr/>
    </dgm:pt>
    <dgm:pt modelId="{DEC38D4B-7E81-4EFB-B01C-908D1E7D6173}" type="pres">
      <dgm:prSet presAssocID="{67B59579-521A-4B38-B78C-62E2C9C3F4A9}" presName="hierChild2" presStyleCnt="0"/>
      <dgm:spPr/>
    </dgm:pt>
    <dgm:pt modelId="{F899CE37-8456-465D-AD99-E001225F7C1B}" type="pres">
      <dgm:prSet presAssocID="{0DDAD52B-EA13-4BFC-A2A6-D66A35DC4DA8}" presName="hierRoot1" presStyleCnt="0"/>
      <dgm:spPr/>
    </dgm:pt>
    <dgm:pt modelId="{89AC867B-AF23-434A-AC6F-388290FF0E61}" type="pres">
      <dgm:prSet presAssocID="{0DDAD52B-EA13-4BFC-A2A6-D66A35DC4DA8}" presName="composite" presStyleCnt="0"/>
      <dgm:spPr/>
    </dgm:pt>
    <dgm:pt modelId="{8504046B-5297-4156-8243-9B33F6474AEA}" type="pres">
      <dgm:prSet presAssocID="{0DDAD52B-EA13-4BFC-A2A6-D66A35DC4DA8}" presName="background" presStyleLbl="node0" presStyleIdx="2" presStyleCnt="3"/>
      <dgm:spPr/>
    </dgm:pt>
    <dgm:pt modelId="{575062EB-CB7B-4214-9D1C-5A21E550B477}" type="pres">
      <dgm:prSet presAssocID="{0DDAD52B-EA13-4BFC-A2A6-D66A35DC4DA8}" presName="text" presStyleLbl="fgAcc0" presStyleIdx="2" presStyleCnt="3">
        <dgm:presLayoutVars>
          <dgm:chPref val="3"/>
        </dgm:presLayoutVars>
      </dgm:prSet>
      <dgm:spPr/>
    </dgm:pt>
    <dgm:pt modelId="{034B3082-A57E-48A7-BD80-206E53B1EB7C}" type="pres">
      <dgm:prSet presAssocID="{0DDAD52B-EA13-4BFC-A2A6-D66A35DC4DA8}" presName="hierChild2" presStyleCnt="0"/>
      <dgm:spPr/>
    </dgm:pt>
  </dgm:ptLst>
  <dgm:cxnLst>
    <dgm:cxn modelId="{378DC90A-971B-4BB8-B536-E27A5E9D0E46}" srcId="{7D366BAE-F8B5-46E0-9EF0-81038B900BC2}" destId="{67B59579-521A-4B38-B78C-62E2C9C3F4A9}" srcOrd="1" destOrd="0" parTransId="{4FCFBFAD-2646-410D-97AD-CC86D10C78DF}" sibTransId="{0C7C1A99-B645-48AC-9B9B-00FF40C79107}"/>
    <dgm:cxn modelId="{48080A2B-35FE-4042-B52B-3FC69424A8CB}" srcId="{7D366BAE-F8B5-46E0-9EF0-81038B900BC2}" destId="{0DDAD52B-EA13-4BFC-A2A6-D66A35DC4DA8}" srcOrd="2" destOrd="0" parTransId="{DCDE94DE-4DFA-4F8B-A1C4-1DB97866599A}" sibTransId="{2DD9B61C-B3CA-4467-A4C0-FACDCD85F97B}"/>
    <dgm:cxn modelId="{38934634-41A8-4107-A191-B2C3C2E83F31}" type="presOf" srcId="{0DDAD52B-EA13-4BFC-A2A6-D66A35DC4DA8}" destId="{575062EB-CB7B-4214-9D1C-5A21E550B477}" srcOrd="0" destOrd="0" presId="urn:microsoft.com/office/officeart/2005/8/layout/hierarchy1"/>
    <dgm:cxn modelId="{9394B183-8E61-46AB-9730-0868682E43AD}" type="presOf" srcId="{7D366BAE-F8B5-46E0-9EF0-81038B900BC2}" destId="{F325E26E-758C-457F-A9B3-87DBF6FC3026}" srcOrd="0" destOrd="0" presId="urn:microsoft.com/office/officeart/2005/8/layout/hierarchy1"/>
    <dgm:cxn modelId="{A6DC269C-F42E-40B4-8DCF-5576EEEADB61}" type="presOf" srcId="{2C67E235-F09E-45B9-962D-9E2749439D1F}" destId="{EEB4CF60-7112-4D2D-B9FF-5A0BE70DA294}" srcOrd="0" destOrd="0" presId="urn:microsoft.com/office/officeart/2005/8/layout/hierarchy1"/>
    <dgm:cxn modelId="{5C923F9D-F102-4046-9E3F-D588EC652F4F}" type="presOf" srcId="{67B59579-521A-4B38-B78C-62E2C9C3F4A9}" destId="{A9AE8AF4-E6FF-4BB0-885D-F9257F03C5F2}" srcOrd="0" destOrd="0" presId="urn:microsoft.com/office/officeart/2005/8/layout/hierarchy1"/>
    <dgm:cxn modelId="{E30F6CF6-29D0-4CDF-B932-84E62A2AFD69}" srcId="{7D366BAE-F8B5-46E0-9EF0-81038B900BC2}" destId="{2C67E235-F09E-45B9-962D-9E2749439D1F}" srcOrd="0" destOrd="0" parTransId="{3F04ED25-F235-4B39-9B12-6650D7121A4B}" sibTransId="{34E8A83D-C690-4DFB-82C7-17462FCB4B5F}"/>
    <dgm:cxn modelId="{CF81DAA2-CE6D-43FC-ACC8-2D34A9B57298}" type="presParOf" srcId="{F325E26E-758C-457F-A9B3-87DBF6FC3026}" destId="{88963E43-4192-43FE-A96B-C75A5176A861}" srcOrd="0" destOrd="0" presId="urn:microsoft.com/office/officeart/2005/8/layout/hierarchy1"/>
    <dgm:cxn modelId="{FED62814-4D79-4AA4-9C0F-4EE6FC4C080C}" type="presParOf" srcId="{88963E43-4192-43FE-A96B-C75A5176A861}" destId="{92E540F5-9EF9-451D-B452-C1320958FD85}" srcOrd="0" destOrd="0" presId="urn:microsoft.com/office/officeart/2005/8/layout/hierarchy1"/>
    <dgm:cxn modelId="{D9D893B0-6819-426A-81EB-63527ADA8FF9}" type="presParOf" srcId="{92E540F5-9EF9-451D-B452-C1320958FD85}" destId="{C075CF0B-175A-4C45-A618-DF49ED1C1CD8}" srcOrd="0" destOrd="0" presId="urn:microsoft.com/office/officeart/2005/8/layout/hierarchy1"/>
    <dgm:cxn modelId="{B3606AB9-39EC-433F-BDAB-662147D6554A}" type="presParOf" srcId="{92E540F5-9EF9-451D-B452-C1320958FD85}" destId="{EEB4CF60-7112-4D2D-B9FF-5A0BE70DA294}" srcOrd="1" destOrd="0" presId="urn:microsoft.com/office/officeart/2005/8/layout/hierarchy1"/>
    <dgm:cxn modelId="{45A4F8BA-D6ED-4390-A33D-28DCD9E9402A}" type="presParOf" srcId="{88963E43-4192-43FE-A96B-C75A5176A861}" destId="{FFD49C98-58AC-4268-AAA5-0E7C6C15609D}" srcOrd="1" destOrd="0" presId="urn:microsoft.com/office/officeart/2005/8/layout/hierarchy1"/>
    <dgm:cxn modelId="{DBA64B86-8257-4D30-95C5-0FAB8815D287}" type="presParOf" srcId="{F325E26E-758C-457F-A9B3-87DBF6FC3026}" destId="{925E6AE4-10F2-45B6-A211-D1F54ED2F70F}" srcOrd="1" destOrd="0" presId="urn:microsoft.com/office/officeart/2005/8/layout/hierarchy1"/>
    <dgm:cxn modelId="{5437CFAC-DE41-4FF3-968C-06468F6CBE24}" type="presParOf" srcId="{925E6AE4-10F2-45B6-A211-D1F54ED2F70F}" destId="{64E5F8E8-1850-42E5-9991-C0B5956743A7}" srcOrd="0" destOrd="0" presId="urn:microsoft.com/office/officeart/2005/8/layout/hierarchy1"/>
    <dgm:cxn modelId="{970F85BB-8474-4F1C-8CA6-6410B9B97A39}" type="presParOf" srcId="{64E5F8E8-1850-42E5-9991-C0B5956743A7}" destId="{5E5D09BB-ECC6-4319-9E26-F2AF5CCCFEF0}" srcOrd="0" destOrd="0" presId="urn:microsoft.com/office/officeart/2005/8/layout/hierarchy1"/>
    <dgm:cxn modelId="{050D58AC-9C4E-4087-A1B7-8F849ED535D7}" type="presParOf" srcId="{64E5F8E8-1850-42E5-9991-C0B5956743A7}" destId="{A9AE8AF4-E6FF-4BB0-885D-F9257F03C5F2}" srcOrd="1" destOrd="0" presId="urn:microsoft.com/office/officeart/2005/8/layout/hierarchy1"/>
    <dgm:cxn modelId="{7425F800-468B-4194-8D89-FCAE34C7662A}" type="presParOf" srcId="{925E6AE4-10F2-45B6-A211-D1F54ED2F70F}" destId="{DEC38D4B-7E81-4EFB-B01C-908D1E7D6173}" srcOrd="1" destOrd="0" presId="urn:microsoft.com/office/officeart/2005/8/layout/hierarchy1"/>
    <dgm:cxn modelId="{784E0AC3-AC8D-48E7-AC9C-947ECEEED0E4}" type="presParOf" srcId="{F325E26E-758C-457F-A9B3-87DBF6FC3026}" destId="{F899CE37-8456-465D-AD99-E001225F7C1B}" srcOrd="2" destOrd="0" presId="urn:microsoft.com/office/officeart/2005/8/layout/hierarchy1"/>
    <dgm:cxn modelId="{B1A8BBE9-0AE3-48A2-8482-0A580C53AA55}" type="presParOf" srcId="{F899CE37-8456-465D-AD99-E001225F7C1B}" destId="{89AC867B-AF23-434A-AC6F-388290FF0E61}" srcOrd="0" destOrd="0" presId="urn:microsoft.com/office/officeart/2005/8/layout/hierarchy1"/>
    <dgm:cxn modelId="{6155EA15-D95C-45EF-99FF-7AC6CC7D0F16}" type="presParOf" srcId="{89AC867B-AF23-434A-AC6F-388290FF0E61}" destId="{8504046B-5297-4156-8243-9B33F6474AEA}" srcOrd="0" destOrd="0" presId="urn:microsoft.com/office/officeart/2005/8/layout/hierarchy1"/>
    <dgm:cxn modelId="{B6BB5695-4BA9-4CF6-8429-09EE25E15164}" type="presParOf" srcId="{89AC867B-AF23-434A-AC6F-388290FF0E61}" destId="{575062EB-CB7B-4214-9D1C-5A21E550B477}" srcOrd="1" destOrd="0" presId="urn:microsoft.com/office/officeart/2005/8/layout/hierarchy1"/>
    <dgm:cxn modelId="{BA669EC7-2DC0-4B2A-B2D2-F0D99282F244}" type="presParOf" srcId="{F899CE37-8456-465D-AD99-E001225F7C1B}" destId="{034B3082-A57E-48A7-BD80-206E53B1EB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E502A-362E-4C20-9A03-5D3CD314FF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07EF7B-B820-47CA-A3BD-7515E5CEEACF}">
      <dgm:prSet/>
      <dgm:spPr/>
      <dgm:t>
        <a:bodyPr/>
        <a:lstStyle/>
        <a:p>
          <a:r>
            <a:rPr lang="lv-LV"/>
            <a:t>Eiropas Savienības pamatideja: </a:t>
          </a:r>
          <a:r>
            <a:rPr lang="lv-LV" b="1"/>
            <a:t>miers un sadarbība</a:t>
          </a:r>
          <a:endParaRPr lang="en-US"/>
        </a:p>
      </dgm:t>
    </dgm:pt>
    <dgm:pt modelId="{513FAE95-F9EC-44A6-9F6D-46AC85333E9D}" type="parTrans" cxnId="{00C28B69-85B7-4E28-A4A3-92B1E968D5BF}">
      <dgm:prSet/>
      <dgm:spPr/>
      <dgm:t>
        <a:bodyPr/>
        <a:lstStyle/>
        <a:p>
          <a:endParaRPr lang="en-US"/>
        </a:p>
      </dgm:t>
    </dgm:pt>
    <dgm:pt modelId="{CEE35318-74B0-4AE3-97D6-1A8D525AA347}" type="sibTrans" cxnId="{00C28B69-85B7-4E28-A4A3-92B1E968D5BF}">
      <dgm:prSet/>
      <dgm:spPr/>
      <dgm:t>
        <a:bodyPr/>
        <a:lstStyle/>
        <a:p>
          <a:endParaRPr lang="en-US"/>
        </a:p>
      </dgm:t>
    </dgm:pt>
    <dgm:pt modelId="{134662AD-B913-45CF-8C3D-EA957278E7C2}">
      <dgm:prSet/>
      <dgm:spPr/>
      <dgm:t>
        <a:bodyPr/>
        <a:lstStyle/>
        <a:p>
          <a:r>
            <a:rPr lang="lv-LV"/>
            <a:t>Eiropas Savienības solidaritātes piemērs: sadarbībā ar starptautiskajiem partneriem </a:t>
          </a:r>
          <a:r>
            <a:rPr lang="lv-LV" b="1"/>
            <a:t>vienota un organizēta politiskā, finansiālā un humanitārā palīdzība Ukrainai </a:t>
          </a:r>
          <a:endParaRPr lang="en-US"/>
        </a:p>
      </dgm:t>
    </dgm:pt>
    <dgm:pt modelId="{46289938-FB1C-4CB9-A087-C7AD01DBBA25}" type="parTrans" cxnId="{1568E558-1894-4B97-8A16-7F3619E40B9E}">
      <dgm:prSet/>
      <dgm:spPr/>
      <dgm:t>
        <a:bodyPr/>
        <a:lstStyle/>
        <a:p>
          <a:endParaRPr lang="en-US"/>
        </a:p>
      </dgm:t>
    </dgm:pt>
    <dgm:pt modelId="{45B605B0-C358-4108-81F4-1A4F6378C93A}" type="sibTrans" cxnId="{1568E558-1894-4B97-8A16-7F3619E40B9E}">
      <dgm:prSet/>
      <dgm:spPr/>
      <dgm:t>
        <a:bodyPr/>
        <a:lstStyle/>
        <a:p>
          <a:endParaRPr lang="en-US"/>
        </a:p>
      </dgm:t>
    </dgm:pt>
    <dgm:pt modelId="{4A56B407-42D3-4320-A6CC-28B2C7DFD13E}">
      <dgm:prSet/>
      <dgm:spPr/>
      <dgm:t>
        <a:bodyPr/>
        <a:lstStyle/>
        <a:p>
          <a:r>
            <a:rPr lang="lv-LV"/>
            <a:t>Eiropas Savienības </a:t>
          </a:r>
          <a:r>
            <a:rPr lang="lv-LV" b="1"/>
            <a:t>ekonomiskās sankcijas Krievijai</a:t>
          </a:r>
          <a:endParaRPr lang="en-US"/>
        </a:p>
      </dgm:t>
    </dgm:pt>
    <dgm:pt modelId="{724C82D6-ABFF-490A-BCE4-49464E0F62F4}" type="parTrans" cxnId="{DDC119D7-2160-4F16-A27C-080025EA4726}">
      <dgm:prSet/>
      <dgm:spPr/>
      <dgm:t>
        <a:bodyPr/>
        <a:lstStyle/>
        <a:p>
          <a:endParaRPr lang="en-US"/>
        </a:p>
      </dgm:t>
    </dgm:pt>
    <dgm:pt modelId="{93913371-B34B-49CE-9846-7AAD70A91C96}" type="sibTrans" cxnId="{DDC119D7-2160-4F16-A27C-080025EA4726}">
      <dgm:prSet/>
      <dgm:spPr/>
      <dgm:t>
        <a:bodyPr/>
        <a:lstStyle/>
        <a:p>
          <a:endParaRPr lang="en-US"/>
        </a:p>
      </dgm:t>
    </dgm:pt>
    <dgm:pt modelId="{BCC4CD40-778D-4162-A9B2-753630C1AF84}" type="pres">
      <dgm:prSet presAssocID="{880E502A-362E-4C20-9A03-5D3CD314FF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D958AD-D196-4017-8E95-B417BE5A384A}" type="pres">
      <dgm:prSet presAssocID="{5507EF7B-B820-47CA-A3BD-7515E5CEEACF}" presName="hierRoot1" presStyleCnt="0"/>
      <dgm:spPr/>
    </dgm:pt>
    <dgm:pt modelId="{545AE97D-61C4-4B12-863E-015711B4CE0B}" type="pres">
      <dgm:prSet presAssocID="{5507EF7B-B820-47CA-A3BD-7515E5CEEACF}" presName="composite" presStyleCnt="0"/>
      <dgm:spPr/>
    </dgm:pt>
    <dgm:pt modelId="{A3C0FF6A-7D61-416F-8B02-E3010E74A5F5}" type="pres">
      <dgm:prSet presAssocID="{5507EF7B-B820-47CA-A3BD-7515E5CEEACF}" presName="background" presStyleLbl="node0" presStyleIdx="0" presStyleCnt="3"/>
      <dgm:spPr/>
    </dgm:pt>
    <dgm:pt modelId="{E9BC6AEF-CF6F-44ED-9810-F7F7D5619C56}" type="pres">
      <dgm:prSet presAssocID="{5507EF7B-B820-47CA-A3BD-7515E5CEEACF}" presName="text" presStyleLbl="fgAcc0" presStyleIdx="0" presStyleCnt="3">
        <dgm:presLayoutVars>
          <dgm:chPref val="3"/>
        </dgm:presLayoutVars>
      </dgm:prSet>
      <dgm:spPr/>
    </dgm:pt>
    <dgm:pt modelId="{661A958E-C1DB-4538-9423-4FD0264A99EF}" type="pres">
      <dgm:prSet presAssocID="{5507EF7B-B820-47CA-A3BD-7515E5CEEACF}" presName="hierChild2" presStyleCnt="0"/>
      <dgm:spPr/>
    </dgm:pt>
    <dgm:pt modelId="{A67F6623-EE24-46E6-9E3C-0425722F65FF}" type="pres">
      <dgm:prSet presAssocID="{134662AD-B913-45CF-8C3D-EA957278E7C2}" presName="hierRoot1" presStyleCnt="0"/>
      <dgm:spPr/>
    </dgm:pt>
    <dgm:pt modelId="{78D42166-9A9A-4F78-BD17-0F98D58F47BF}" type="pres">
      <dgm:prSet presAssocID="{134662AD-B913-45CF-8C3D-EA957278E7C2}" presName="composite" presStyleCnt="0"/>
      <dgm:spPr/>
    </dgm:pt>
    <dgm:pt modelId="{A1AB9DEC-7D76-4321-8AA0-DE15473BCB83}" type="pres">
      <dgm:prSet presAssocID="{134662AD-B913-45CF-8C3D-EA957278E7C2}" presName="background" presStyleLbl="node0" presStyleIdx="1" presStyleCnt="3"/>
      <dgm:spPr/>
    </dgm:pt>
    <dgm:pt modelId="{B99355CA-7CCB-4241-953E-1D0A1777FBAB}" type="pres">
      <dgm:prSet presAssocID="{134662AD-B913-45CF-8C3D-EA957278E7C2}" presName="text" presStyleLbl="fgAcc0" presStyleIdx="1" presStyleCnt="3">
        <dgm:presLayoutVars>
          <dgm:chPref val="3"/>
        </dgm:presLayoutVars>
      </dgm:prSet>
      <dgm:spPr/>
    </dgm:pt>
    <dgm:pt modelId="{A417930A-0457-4168-9234-42C0AB0D6E7F}" type="pres">
      <dgm:prSet presAssocID="{134662AD-B913-45CF-8C3D-EA957278E7C2}" presName="hierChild2" presStyleCnt="0"/>
      <dgm:spPr/>
    </dgm:pt>
    <dgm:pt modelId="{0DAC625E-A301-4B0F-B01C-8C4EBEA39FD7}" type="pres">
      <dgm:prSet presAssocID="{4A56B407-42D3-4320-A6CC-28B2C7DFD13E}" presName="hierRoot1" presStyleCnt="0"/>
      <dgm:spPr/>
    </dgm:pt>
    <dgm:pt modelId="{8CDE8A54-D8B5-4183-9E17-F17BF9E38D27}" type="pres">
      <dgm:prSet presAssocID="{4A56B407-42D3-4320-A6CC-28B2C7DFD13E}" presName="composite" presStyleCnt="0"/>
      <dgm:spPr/>
    </dgm:pt>
    <dgm:pt modelId="{083FA033-72E2-4A06-BE7F-DD092FE3871E}" type="pres">
      <dgm:prSet presAssocID="{4A56B407-42D3-4320-A6CC-28B2C7DFD13E}" presName="background" presStyleLbl="node0" presStyleIdx="2" presStyleCnt="3"/>
      <dgm:spPr/>
    </dgm:pt>
    <dgm:pt modelId="{ABB2D23D-7032-4F11-9B88-CDE5082E6078}" type="pres">
      <dgm:prSet presAssocID="{4A56B407-42D3-4320-A6CC-28B2C7DFD13E}" presName="text" presStyleLbl="fgAcc0" presStyleIdx="2" presStyleCnt="3">
        <dgm:presLayoutVars>
          <dgm:chPref val="3"/>
        </dgm:presLayoutVars>
      </dgm:prSet>
      <dgm:spPr/>
    </dgm:pt>
    <dgm:pt modelId="{8342CEF0-30E9-4A1B-B922-99F590F6523B}" type="pres">
      <dgm:prSet presAssocID="{4A56B407-42D3-4320-A6CC-28B2C7DFD13E}" presName="hierChild2" presStyleCnt="0"/>
      <dgm:spPr/>
    </dgm:pt>
  </dgm:ptLst>
  <dgm:cxnLst>
    <dgm:cxn modelId="{2D86C419-3FD8-4863-AA77-32B73C5B09EB}" type="presOf" srcId="{880E502A-362E-4C20-9A03-5D3CD314FFC4}" destId="{BCC4CD40-778D-4162-A9B2-753630C1AF84}" srcOrd="0" destOrd="0" presId="urn:microsoft.com/office/officeart/2005/8/layout/hierarchy1"/>
    <dgm:cxn modelId="{00C28B69-85B7-4E28-A4A3-92B1E968D5BF}" srcId="{880E502A-362E-4C20-9A03-5D3CD314FFC4}" destId="{5507EF7B-B820-47CA-A3BD-7515E5CEEACF}" srcOrd="0" destOrd="0" parTransId="{513FAE95-F9EC-44A6-9F6D-46AC85333E9D}" sibTransId="{CEE35318-74B0-4AE3-97D6-1A8D525AA347}"/>
    <dgm:cxn modelId="{D5A6F869-1B17-4FA4-A6E0-4DD18B836D84}" type="presOf" srcId="{4A56B407-42D3-4320-A6CC-28B2C7DFD13E}" destId="{ABB2D23D-7032-4F11-9B88-CDE5082E6078}" srcOrd="0" destOrd="0" presId="urn:microsoft.com/office/officeart/2005/8/layout/hierarchy1"/>
    <dgm:cxn modelId="{58B82950-1258-40D6-92E0-2E9A3F05C345}" type="presOf" srcId="{134662AD-B913-45CF-8C3D-EA957278E7C2}" destId="{B99355CA-7CCB-4241-953E-1D0A1777FBAB}" srcOrd="0" destOrd="0" presId="urn:microsoft.com/office/officeart/2005/8/layout/hierarchy1"/>
    <dgm:cxn modelId="{1568E558-1894-4B97-8A16-7F3619E40B9E}" srcId="{880E502A-362E-4C20-9A03-5D3CD314FFC4}" destId="{134662AD-B913-45CF-8C3D-EA957278E7C2}" srcOrd="1" destOrd="0" parTransId="{46289938-FB1C-4CB9-A087-C7AD01DBBA25}" sibTransId="{45B605B0-C358-4108-81F4-1A4F6378C93A}"/>
    <dgm:cxn modelId="{57AF4D98-DFD6-4FEB-9B12-73258A382368}" type="presOf" srcId="{5507EF7B-B820-47CA-A3BD-7515E5CEEACF}" destId="{E9BC6AEF-CF6F-44ED-9810-F7F7D5619C56}" srcOrd="0" destOrd="0" presId="urn:microsoft.com/office/officeart/2005/8/layout/hierarchy1"/>
    <dgm:cxn modelId="{DDC119D7-2160-4F16-A27C-080025EA4726}" srcId="{880E502A-362E-4C20-9A03-5D3CD314FFC4}" destId="{4A56B407-42D3-4320-A6CC-28B2C7DFD13E}" srcOrd="2" destOrd="0" parTransId="{724C82D6-ABFF-490A-BCE4-49464E0F62F4}" sibTransId="{93913371-B34B-49CE-9846-7AAD70A91C96}"/>
    <dgm:cxn modelId="{9F096462-126A-4B10-8AE6-CFFB3D557ABD}" type="presParOf" srcId="{BCC4CD40-778D-4162-A9B2-753630C1AF84}" destId="{FDD958AD-D196-4017-8E95-B417BE5A384A}" srcOrd="0" destOrd="0" presId="urn:microsoft.com/office/officeart/2005/8/layout/hierarchy1"/>
    <dgm:cxn modelId="{A16026A2-4DC6-4823-984B-131DE8826E84}" type="presParOf" srcId="{FDD958AD-D196-4017-8E95-B417BE5A384A}" destId="{545AE97D-61C4-4B12-863E-015711B4CE0B}" srcOrd="0" destOrd="0" presId="urn:microsoft.com/office/officeart/2005/8/layout/hierarchy1"/>
    <dgm:cxn modelId="{7E6FEA10-AD45-4C81-AB26-6CC0FF2A9A38}" type="presParOf" srcId="{545AE97D-61C4-4B12-863E-015711B4CE0B}" destId="{A3C0FF6A-7D61-416F-8B02-E3010E74A5F5}" srcOrd="0" destOrd="0" presId="urn:microsoft.com/office/officeart/2005/8/layout/hierarchy1"/>
    <dgm:cxn modelId="{123D16FB-7A7F-447D-A5DA-269B0F6805C1}" type="presParOf" srcId="{545AE97D-61C4-4B12-863E-015711B4CE0B}" destId="{E9BC6AEF-CF6F-44ED-9810-F7F7D5619C56}" srcOrd="1" destOrd="0" presId="urn:microsoft.com/office/officeart/2005/8/layout/hierarchy1"/>
    <dgm:cxn modelId="{95A54E44-75F5-42EA-883A-713735BDDB55}" type="presParOf" srcId="{FDD958AD-D196-4017-8E95-B417BE5A384A}" destId="{661A958E-C1DB-4538-9423-4FD0264A99EF}" srcOrd="1" destOrd="0" presId="urn:microsoft.com/office/officeart/2005/8/layout/hierarchy1"/>
    <dgm:cxn modelId="{C647D2ED-FBB7-4A6F-AC05-34370A4EED44}" type="presParOf" srcId="{BCC4CD40-778D-4162-A9B2-753630C1AF84}" destId="{A67F6623-EE24-46E6-9E3C-0425722F65FF}" srcOrd="1" destOrd="0" presId="urn:microsoft.com/office/officeart/2005/8/layout/hierarchy1"/>
    <dgm:cxn modelId="{874123BD-3957-4D92-8E5C-5B52115E8AFA}" type="presParOf" srcId="{A67F6623-EE24-46E6-9E3C-0425722F65FF}" destId="{78D42166-9A9A-4F78-BD17-0F98D58F47BF}" srcOrd="0" destOrd="0" presId="urn:microsoft.com/office/officeart/2005/8/layout/hierarchy1"/>
    <dgm:cxn modelId="{96784130-6C8B-404D-8BED-56FFE96D548A}" type="presParOf" srcId="{78D42166-9A9A-4F78-BD17-0F98D58F47BF}" destId="{A1AB9DEC-7D76-4321-8AA0-DE15473BCB83}" srcOrd="0" destOrd="0" presId="urn:microsoft.com/office/officeart/2005/8/layout/hierarchy1"/>
    <dgm:cxn modelId="{EB185ADF-D3CA-4442-8E73-6956E59BB7F1}" type="presParOf" srcId="{78D42166-9A9A-4F78-BD17-0F98D58F47BF}" destId="{B99355CA-7CCB-4241-953E-1D0A1777FBAB}" srcOrd="1" destOrd="0" presId="urn:microsoft.com/office/officeart/2005/8/layout/hierarchy1"/>
    <dgm:cxn modelId="{DC9ABCE4-4B49-4A6B-B47C-4CDF170788A2}" type="presParOf" srcId="{A67F6623-EE24-46E6-9E3C-0425722F65FF}" destId="{A417930A-0457-4168-9234-42C0AB0D6E7F}" srcOrd="1" destOrd="0" presId="urn:microsoft.com/office/officeart/2005/8/layout/hierarchy1"/>
    <dgm:cxn modelId="{9C533FD7-3599-431A-B9AD-E12845132AEC}" type="presParOf" srcId="{BCC4CD40-778D-4162-A9B2-753630C1AF84}" destId="{0DAC625E-A301-4B0F-B01C-8C4EBEA39FD7}" srcOrd="2" destOrd="0" presId="urn:microsoft.com/office/officeart/2005/8/layout/hierarchy1"/>
    <dgm:cxn modelId="{C503EE5A-C6C4-4CE8-B954-5110B7DE3979}" type="presParOf" srcId="{0DAC625E-A301-4B0F-B01C-8C4EBEA39FD7}" destId="{8CDE8A54-D8B5-4183-9E17-F17BF9E38D27}" srcOrd="0" destOrd="0" presId="urn:microsoft.com/office/officeart/2005/8/layout/hierarchy1"/>
    <dgm:cxn modelId="{0A9EABB5-2F76-4236-B4E1-C9E2557DBC33}" type="presParOf" srcId="{8CDE8A54-D8B5-4183-9E17-F17BF9E38D27}" destId="{083FA033-72E2-4A06-BE7F-DD092FE3871E}" srcOrd="0" destOrd="0" presId="urn:microsoft.com/office/officeart/2005/8/layout/hierarchy1"/>
    <dgm:cxn modelId="{962EE26B-5C59-4072-AAD7-30520F76AEF4}" type="presParOf" srcId="{8CDE8A54-D8B5-4183-9E17-F17BF9E38D27}" destId="{ABB2D23D-7032-4F11-9B88-CDE5082E6078}" srcOrd="1" destOrd="0" presId="urn:microsoft.com/office/officeart/2005/8/layout/hierarchy1"/>
    <dgm:cxn modelId="{C9E8FA97-3FA4-4C51-B988-C6BDC607D2EE}" type="presParOf" srcId="{0DAC625E-A301-4B0F-B01C-8C4EBEA39FD7}" destId="{8342CEF0-30E9-4A1B-B922-99F590F652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5CF0B-175A-4C45-A618-DF49ED1C1CD8}">
      <dsp:nvSpPr>
        <dsp:cNvPr id="0" name=""/>
        <dsp:cNvSpPr/>
      </dsp:nvSpPr>
      <dsp:spPr>
        <a:xfrm>
          <a:off x="0" y="48153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4CF60-7112-4D2D-B9FF-5A0BE70DA294}">
      <dsp:nvSpPr>
        <dsp:cNvPr id="0" name=""/>
        <dsp:cNvSpPr/>
      </dsp:nvSpPr>
      <dsp:spPr>
        <a:xfrm>
          <a:off x="328612" y="79372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/>
            <a:t>Palīdzība, atbalsts, kopības sajūta </a:t>
          </a:r>
          <a:r>
            <a:rPr lang="lv-LV" sz="1600" kern="1200"/>
            <a:t>cilvēkiem un valstīm, kas nonākuši grūtības</a:t>
          </a:r>
          <a:r>
            <a:rPr lang="lv-LV" sz="1600" b="1" kern="1200"/>
            <a:t> </a:t>
          </a:r>
          <a:endParaRPr lang="en-US" sz="1600" kern="1200"/>
        </a:p>
      </dsp:txBody>
      <dsp:txXfrm>
        <a:off x="383617" y="848725"/>
        <a:ext cx="2847502" cy="1768010"/>
      </dsp:txXfrm>
    </dsp:sp>
    <dsp:sp modelId="{5E5D09BB-ECC6-4319-9E26-F2AF5CCCFEF0}">
      <dsp:nvSpPr>
        <dsp:cNvPr id="0" name=""/>
        <dsp:cNvSpPr/>
      </dsp:nvSpPr>
      <dsp:spPr>
        <a:xfrm>
          <a:off x="3614737" y="48153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E8AF4-E6FF-4BB0-885D-F9257F03C5F2}">
      <dsp:nvSpPr>
        <dsp:cNvPr id="0" name=""/>
        <dsp:cNvSpPr/>
      </dsp:nvSpPr>
      <dsp:spPr>
        <a:xfrm>
          <a:off x="3943350" y="79372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/>
            <a:t>Eiropas Savienības solidaritāte </a:t>
          </a:r>
          <a:r>
            <a:rPr lang="lv-LV" sz="1600" kern="1200"/>
            <a:t> - palīdzības sniegšana gan citām Eiropas Savienības dalībvalstīm, gan valstīm ārpus Eiropas Savienības</a:t>
          </a:r>
          <a:endParaRPr lang="en-US" sz="1600" kern="1200"/>
        </a:p>
      </dsp:txBody>
      <dsp:txXfrm>
        <a:off x="3998355" y="848725"/>
        <a:ext cx="2847502" cy="1768010"/>
      </dsp:txXfrm>
    </dsp:sp>
    <dsp:sp modelId="{8504046B-5297-4156-8243-9B33F6474AEA}">
      <dsp:nvSpPr>
        <dsp:cNvPr id="0" name=""/>
        <dsp:cNvSpPr/>
      </dsp:nvSpPr>
      <dsp:spPr>
        <a:xfrm>
          <a:off x="7229475" y="48153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062EB-CB7B-4214-9D1C-5A21E550B477}">
      <dsp:nvSpPr>
        <dsp:cNvPr id="0" name=""/>
        <dsp:cNvSpPr/>
      </dsp:nvSpPr>
      <dsp:spPr>
        <a:xfrm>
          <a:off x="7558087" y="79372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/>
            <a:t>Piemēram, ES ieguldījums globālajā vakcīnu solidaritātē </a:t>
          </a:r>
          <a:r>
            <a:rPr lang="lv-LV" sz="1600" kern="1200"/>
            <a:t>– 2021. gadā COVAX bezmaksas vakcīnu piegādes saņēma Gana, Kambodža, Moldova, Indonēzija, Afganistāna un Hondurasa</a:t>
          </a:r>
          <a:endParaRPr lang="en-US" sz="1600" kern="1200"/>
        </a:p>
      </dsp:txBody>
      <dsp:txXfrm>
        <a:off x="7613092" y="848725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0FF6A-7D61-416F-8B02-E3010E74A5F5}">
      <dsp:nvSpPr>
        <dsp:cNvPr id="0" name=""/>
        <dsp:cNvSpPr/>
      </dsp:nvSpPr>
      <dsp:spPr>
        <a:xfrm>
          <a:off x="0" y="50100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C6AEF-CF6F-44ED-9810-F7F7D5619C56}">
      <dsp:nvSpPr>
        <dsp:cNvPr id="0" name=""/>
        <dsp:cNvSpPr/>
      </dsp:nvSpPr>
      <dsp:spPr>
        <a:xfrm>
          <a:off x="328612" y="81318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Eiropas Savienības pamatideja: </a:t>
          </a:r>
          <a:r>
            <a:rPr lang="lv-LV" sz="1600" b="1" kern="1200"/>
            <a:t>miers un sadarbība</a:t>
          </a:r>
          <a:endParaRPr lang="en-US" sz="1600" kern="1200"/>
        </a:p>
      </dsp:txBody>
      <dsp:txXfrm>
        <a:off x="383617" y="868187"/>
        <a:ext cx="2847502" cy="1768010"/>
      </dsp:txXfrm>
    </dsp:sp>
    <dsp:sp modelId="{A1AB9DEC-7D76-4321-8AA0-DE15473BCB83}">
      <dsp:nvSpPr>
        <dsp:cNvPr id="0" name=""/>
        <dsp:cNvSpPr/>
      </dsp:nvSpPr>
      <dsp:spPr>
        <a:xfrm>
          <a:off x="3614737" y="50100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355CA-7CCB-4241-953E-1D0A1777FBAB}">
      <dsp:nvSpPr>
        <dsp:cNvPr id="0" name=""/>
        <dsp:cNvSpPr/>
      </dsp:nvSpPr>
      <dsp:spPr>
        <a:xfrm>
          <a:off x="3943350" y="81318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Eiropas Savienības solidaritātes piemērs: sadarbībā ar starptautiskajiem partneriem </a:t>
          </a:r>
          <a:r>
            <a:rPr lang="lv-LV" sz="1600" b="1" kern="1200"/>
            <a:t>vienota un organizēta politiskā, finansiālā un humanitārā palīdzība Ukrainai </a:t>
          </a:r>
          <a:endParaRPr lang="en-US" sz="1600" kern="1200"/>
        </a:p>
      </dsp:txBody>
      <dsp:txXfrm>
        <a:off x="3998355" y="868187"/>
        <a:ext cx="2847502" cy="1768010"/>
      </dsp:txXfrm>
    </dsp:sp>
    <dsp:sp modelId="{083FA033-72E2-4A06-BE7F-DD092FE3871E}">
      <dsp:nvSpPr>
        <dsp:cNvPr id="0" name=""/>
        <dsp:cNvSpPr/>
      </dsp:nvSpPr>
      <dsp:spPr>
        <a:xfrm>
          <a:off x="7229475" y="50100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D23D-7032-4F11-9B88-CDE5082E6078}">
      <dsp:nvSpPr>
        <dsp:cNvPr id="0" name=""/>
        <dsp:cNvSpPr/>
      </dsp:nvSpPr>
      <dsp:spPr>
        <a:xfrm>
          <a:off x="7558087" y="81318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Eiropas Savienības </a:t>
          </a:r>
          <a:r>
            <a:rPr lang="lv-LV" sz="1600" b="1" kern="1200"/>
            <a:t>ekonomiskās sankcijas Krievijai</a:t>
          </a:r>
          <a:endParaRPr lang="en-US" sz="1600" kern="1200"/>
        </a:p>
      </dsp:txBody>
      <dsp:txXfrm>
        <a:off x="7613092" y="868187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693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282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09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58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164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131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309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113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477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39C55-E43C-4055-8C95-7CD71CF9B5AA}" type="datetimeFigureOut">
              <a:rPr lang="lv-LV" smtClean="0"/>
              <a:t>05.04.2022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03E35-6141-45A9-B80B-1BE740EC99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404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815C7A0-AE65-41B3-8FEF-3DFA5812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FCC25-BDF1-4A47-92CF-56C18E33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930FBB0-8D13-4D0C-973C-D71642F30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12A4160-8594-468E-9489-89FA42DD491C}" type="datetimeFigureOut">
              <a:rPr lang="lv-LV" smtClean="0"/>
              <a:pPr/>
              <a:t>05.04.2022</a:t>
            </a:fld>
            <a:endParaRPr lang="lv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9CFD6BD-82C1-4421-A6DC-4EC752BBC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lv-LV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CB241B-0E1E-4CF7-B8A9-4D5F7A7F5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C68F729-D60F-47F1-9660-062163575FFF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Taisnstūris 3">
            <a:extLst>
              <a:ext uri="{FF2B5EF4-FFF2-40B4-BE49-F238E27FC236}">
                <a16:creationId xmlns:a16="http://schemas.microsoft.com/office/drawing/2014/main" id="{5B02B0FA-C1D4-4236-82FD-FA80125463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C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D4B292-0BC0-40E2-9C58-21C82E3C7B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49" y="6030241"/>
            <a:ext cx="6229597" cy="652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432BC7-7341-484B-91C6-DA1A122747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9" y="5775158"/>
            <a:ext cx="1103121" cy="9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ciklopedija.lv/skirklis/1306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25212" y="3521434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lv-LV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VĒRTĪBAS</a:t>
            </a:r>
            <a:r>
              <a:rPr lang="en-US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r>
              <a:rPr lang="lv-LV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lv-LV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lv-LV" b="1" dirty="0">
              <a:solidFill>
                <a:srgbClr val="0014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Taisns savienotājs 6">
            <a:extLst>
              <a:ext uri="{FF2B5EF4-FFF2-40B4-BE49-F238E27FC236}">
                <a16:creationId xmlns:a16="http://schemas.microsoft.com/office/drawing/2014/main" id="{D0E66298-FC4E-4C97-BECA-DB638595DA16}"/>
              </a:ext>
            </a:extLst>
          </p:cNvPr>
          <p:cNvCxnSpPr>
            <a:cxnSpLocks/>
          </p:cNvCxnSpPr>
          <p:nvPr/>
        </p:nvCxnSpPr>
        <p:spPr>
          <a:xfrm>
            <a:off x="4909660" y="3037352"/>
            <a:ext cx="7273636" cy="0"/>
          </a:xfrm>
          <a:prstGeom prst="line">
            <a:avLst/>
          </a:prstGeom>
          <a:ln w="114300">
            <a:solidFill>
              <a:srgbClr val="0C4DA2"/>
            </a:solidFill>
            <a:head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0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 –</a:t>
            </a:r>
            <a:br>
              <a:rPr lang="en-US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TIESISKUMS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9095"/>
            <a:ext cx="10515600" cy="4351338"/>
          </a:xfrm>
        </p:spPr>
        <p:txBody>
          <a:bodyPr anchor="ctr">
            <a:normAutofit/>
          </a:bodyPr>
          <a:lstStyle/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Visa Eiropas Savienības darbība balstīta likumos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, kurus brīvprātīgi un demokrātiski izveidojušas visas Eiropas Savienības dalībvalstis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Tiesiskumu un likumību nodrošina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neatkarīga tiesu vara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Galīgā jurisdikcija ir Eiropas Savienības Tiesai –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spriedumi jāievēro ikvienam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«Ikvienai personai tiesības uz taisnīgu, atklātu, un laikus veiktu tiesas izskatīšanu neatkarīgā un objektīvā tiesību aktos noteiktā tiesā.»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Eiropas savienības pamattiesību harta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– pieejama arī latviski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7BBDF72F-88AA-42D0-AEE0-3011293420BC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54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 –</a:t>
            </a:r>
            <a:br>
              <a:rPr lang="en-US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TOLERANCE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72482"/>
            <a:ext cx="10515600" cy="4351338"/>
          </a:xfrm>
        </p:spPr>
        <p:txBody>
          <a:bodyPr anchor="ctr">
            <a:normAutofit/>
          </a:bodyPr>
          <a:lstStyle/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Tolerance = iecietība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Spēja pieņemt to, ka pastāv citādais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Starptautiskā tolerances diena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16. novembrī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Latvijas sabiedrībai grūti pieņemt citādo,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piemēram, nevēlēšanās dzīvot kaimiņos ar musulmaņiem, homoseksuāļiem, čigāniem u.c. (Eiropas vērtību pētījums un Eiropas Sociālais pētījums, 2021)</a:t>
            </a:r>
          </a:p>
        </p:txBody>
      </p:sp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CA2DCCD6-F3E7-4A8C-9B76-56E4412FBF50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4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 –</a:t>
            </a:r>
            <a:br>
              <a:rPr lang="en-US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DZIMUMU LĪDZTIESĪBA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96417"/>
            <a:ext cx="10515600" cy="4351338"/>
          </a:xfrm>
        </p:spPr>
        <p:txBody>
          <a:bodyPr anchor="ctr">
            <a:normAutofit/>
          </a:bodyPr>
          <a:lstStyle/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Līdztiesība = visiem pilsoņiem likuma priekšā ir vienādas tiesības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Piemēram, par vienādu darbu jāsaņem vienāds atalgojums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Eiropas Dzimumu Līdztiesības Indeksā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Latvija ir zem vidējā līmeņa (62,1 punkts no 100 (pilnīga līdztiesība); vidēji Eiropas Savienība 68 punkti)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Eiropas Savienības mērķi dzimumu līdztiesības veicināšanā:</a:t>
            </a:r>
          </a:p>
          <a:p>
            <a:pPr marL="514350" indent="-514350">
              <a:buFont typeface="+mj-lt"/>
              <a:buAutoNum type="arabicParenR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nodrošināt vienlīdzību lēmumu pieņemšanā;</a:t>
            </a:r>
          </a:p>
          <a:p>
            <a:pPr marL="514350" indent="-514350">
              <a:buFont typeface="+mj-lt"/>
              <a:buAutoNum type="arabicParenR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izskaust ar dzimumu saistītu vardarbību;</a:t>
            </a:r>
          </a:p>
          <a:p>
            <a:pPr marL="514350" indent="-514350">
              <a:buFont typeface="+mj-lt"/>
              <a:buAutoNum type="arabicParenR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izlīdzināt atalgojumu par vienāda darba veikšanu.</a:t>
            </a:r>
          </a:p>
        </p:txBody>
      </p:sp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A2598A79-6052-4DE4-B41B-C615AC89091C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1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018A93-819F-4E79-BBCD-5D077C3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18AA0-5D9C-4F0F-AB40-47D5AFF3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4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KAS IR VĒRTĪBAS?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66" y="1581962"/>
            <a:ext cx="11249467" cy="298080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1700" dirty="0">
                <a:latin typeface="Verdana" panose="020B0604030504040204" pitchFamily="34" charset="0"/>
                <a:ea typeface="Verdana" panose="020B0604030504040204" pitchFamily="34" charset="0"/>
              </a:rPr>
              <a:t>Pieredzē izveidojies priekšstats, zināšanu kopums par priekšmetu un parādību pozitīvajām vai negatīvajām īpašībām, kas saistītas ar vajadzības, noderīguma izpratni. (tezaurs.lv)</a:t>
            </a:r>
          </a:p>
          <a:p>
            <a:pPr>
              <a:lnSpc>
                <a:spcPct val="100000"/>
              </a:lnSpc>
            </a:pPr>
            <a:r>
              <a:rPr lang="lv-LV" sz="1700" b="1" dirty="0">
                <a:latin typeface="Verdana" panose="020B0604030504040204" pitchFamily="34" charset="0"/>
                <a:ea typeface="Verdana" panose="020B0604030504040204" pitchFamily="34" charset="0"/>
              </a:rPr>
              <a:t>Vērtības uztur pasaules kārtību un sniedz mums orientierus, palīdz pieņemt lēmumus un rīkoties.</a:t>
            </a:r>
            <a:r>
              <a:rPr lang="lv-LV" sz="1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lv-LV" sz="1700" dirty="0">
                <a:latin typeface="Verdana" panose="020B0604030504040204" pitchFamily="34" charset="0"/>
                <a:ea typeface="Verdana" panose="020B0604030504040204" pitchFamily="34" charset="0"/>
              </a:rPr>
              <a:t>Vērtības ir pamats valsts un tādu valstu apvienību kā Eiropas Savienība pastāvēšanai. Tās ļauj eiropiešiem sadzīvot, neraugoties uz dažādām valodām, kultūru, reliģiju un tradīciju atšķirībām</a:t>
            </a:r>
          </a:p>
          <a:p>
            <a:pPr>
              <a:lnSpc>
                <a:spcPct val="110000"/>
              </a:lnSpc>
            </a:pPr>
            <a:r>
              <a:rPr lang="lv-LV" sz="1700" dirty="0">
                <a:latin typeface="Verdana" panose="020B0604030504040204" pitchFamily="34" charset="0"/>
                <a:ea typeface="Verdana" panose="020B0604030504040204" pitchFamily="34" charset="0"/>
              </a:rPr>
              <a:t>Vērtības mums arī ļauj just arī piederību konkrētai videi, piemēram Eiropas Savienībai</a:t>
            </a:r>
          </a:p>
          <a:p>
            <a:pPr marL="0" indent="0">
              <a:lnSpc>
                <a:spcPct val="100000"/>
              </a:lnSpc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DF5A99D2-6ED9-4245-B7AD-5EF0C765EE6C}"/>
              </a:ext>
            </a:extLst>
          </p:cNvPr>
          <p:cNvCxnSpPr>
            <a:cxnSpLocks/>
          </p:cNvCxnSpPr>
          <p:nvPr/>
        </p:nvCxnSpPr>
        <p:spPr>
          <a:xfrm>
            <a:off x="-21762" y="1354383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47" y="4156373"/>
            <a:ext cx="2129831" cy="2121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586" y="44210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Moto – vienoti dažādībā</a:t>
            </a:r>
          </a:p>
        </p:txBody>
      </p:sp>
    </p:spTree>
    <p:extLst>
      <p:ext uri="{BB962C8B-B14F-4D97-AF65-F5344CB8AC3E}">
        <p14:creationId xmlns:p14="http://schemas.microsoft.com/office/powerpoint/2010/main" val="42134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PAMATĀ –</a:t>
            </a:r>
            <a:br>
              <a:rPr lang="en-US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KOPĪGAS VĒRTĪBAS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05" y="1462087"/>
            <a:ext cx="11351348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Eiropas Savienības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pamattiesību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harta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– saistoša jebkurai rīcībai 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Pamatlīgumi – uz tiesiskuma balstītas demokrātiskas sadarbības pamats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Kā noteikts Eiropas Savienības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pamattiesību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 hartā:</a:t>
            </a:r>
          </a:p>
          <a:p>
            <a:pPr>
              <a:lnSpc>
                <a:spcPct val="100000"/>
              </a:lnSpc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Eiropas tautas, veidojot arvien ciešāku savstarpēju sadarbību, ir nolēmušas veidot mierpilnu nākotni, kuras pamatā ir kopējas vērtības.</a:t>
            </a:r>
          </a:p>
          <a:p>
            <a:pPr>
              <a:lnSpc>
                <a:spcPct val="100000"/>
              </a:lnSpc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Apzinoties savu garīgo un tikumisko mantojumu, Savienība balstās uz nedalāmām, universālām vērtībām – cilvēka cieņu, brīvību, vienlīdzību un solidaritāti; tās pamatā ir demokrātijas un tiesiskuma principi. Vislielāko uzmanību Savienība pievērš indivīdam, iedibinot Savienības pilsonību un izveidojot brīvības, drošības un tiesiskuma telpu.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DBB9EFB0-6B03-43A4-BC04-29FBDF26E838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2" y="143452"/>
            <a:ext cx="1548276" cy="20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786522"/>
            <a:ext cx="10515600" cy="4351338"/>
          </a:xfrm>
        </p:spPr>
        <p:txBody>
          <a:bodyPr anchor="ctr">
            <a:normAutofit/>
          </a:bodyPr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Brīvība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Demokrātija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Solidaritāte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Tiesiskums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Tolerance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Dzimumu līdztiesība</a:t>
            </a:r>
          </a:p>
        </p:txBody>
      </p:sp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525D6BB7-D3E7-46B7-81AE-0B114B82738A}"/>
              </a:ext>
            </a:extLst>
          </p:cNvPr>
          <p:cNvCxnSpPr>
            <a:cxnSpLocks/>
          </p:cNvCxnSpPr>
          <p:nvPr/>
        </p:nvCxnSpPr>
        <p:spPr>
          <a:xfrm>
            <a:off x="-21762" y="1354383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4036F41-BC7C-4CD5-9224-F16D39BA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31" y="1636628"/>
            <a:ext cx="6372265" cy="419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5230" y="1758023"/>
            <a:ext cx="17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Tolerance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430" y="1775631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Brīvības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5589" y="1775631"/>
            <a:ext cx="19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Vienlīdzība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8247" y="3777241"/>
            <a:ext cx="19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Solidaritāte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3326" y="3805925"/>
            <a:ext cx="19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Demokrātija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21297" y="3767030"/>
            <a:ext cx="194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Tiesiskums</a:t>
            </a:r>
          </a:p>
        </p:txBody>
      </p:sp>
    </p:spTree>
    <p:extLst>
      <p:ext uri="{BB962C8B-B14F-4D97-AF65-F5344CB8AC3E}">
        <p14:creationId xmlns:p14="http://schemas.microsoft.com/office/powerpoint/2010/main" val="16436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VĒRTĪBAS –</a:t>
            </a: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CIEŅA UN CILVĒKTIESĪBAS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44" y="1499475"/>
            <a:ext cx="11738994" cy="429318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Lisabonas līguma 2. pants: </a:t>
            </a: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lv-LV" sz="2000" i="1" dirty="0">
                <a:latin typeface="Verdana" panose="020B0604030504040204" pitchFamily="34" charset="0"/>
                <a:ea typeface="Verdana" panose="020B0604030504040204" pitchFamily="34" charset="0"/>
              </a:rPr>
              <a:t>Cilvēka cieņa kopš dzimšanas ir neatņemama, garīgi tikumiska beznosacījuma vērtība, kas nostiprināta tiesībās gan kā konstitucionāla vērtība, gan kā vispārējs tiesību princips, gan kā </a:t>
            </a:r>
            <a:r>
              <a:rPr lang="lv-LV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pamattiesība</a:t>
            </a:r>
            <a:r>
              <a:rPr lang="lv-LV" sz="2000" i="1" dirty="0">
                <a:latin typeface="Verdana" panose="020B0604030504040204" pitchFamily="34" charset="0"/>
                <a:ea typeface="Verdana" panose="020B0604030504040204" pitchFamily="34" charset="0"/>
              </a:rPr>
              <a:t>.»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No cilvēka cieņas izriet virkne cilvēktiesību: visi cilvēki ir līdztiesīgi, un ikvienam piemīt tādas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pamattiesības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, kuras neviens nedrīkst atņemt. Tās ir: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tiesības uz </a:t>
            </a:r>
            <a:r>
              <a:rPr lang="lv-LV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pašnoteikšanos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, tiesības uz dzīvību, tiesības uz apziņas brīvību, tiesības uz privāto dzīvi.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Šo tiesību īstenošanu nedrīkst ietekmēt personas dzimums, vecums, reliģiskā pārliecība, tautība, seksuālā orientācija, pilsonība, pasaules uzskats vai politiskie uzskati. (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https://enciklopedija.lv/skirklis/130608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E35864C0-48AD-4D2B-AADD-11199277461E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5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 –</a:t>
            </a:r>
            <a:br>
              <a:rPr lang="en-US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BRĪVĪBA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49764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Brīvības, drošības un tiesiskuma telpa bez iekšējām robežām.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Vārda brīvība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– tiesības brīvi paust savu viedokli un idejas.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Pulcēšanās brīvība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– tiesības uz miermīlīgu pulcēšanos un biedrošanās brīvību bez bailēm no sankcijām un/vai soda.</a:t>
            </a: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Biedrošanās brīvība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– tiesības veidot nevalstiskās organizācijas savu interešu aizstāvēšanai vai kļūt par to biedru.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Brīvība līdzdarboties valsts un sabiedrības dzīvē –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iespēja paust savu viedokli un iesaistīties lēmumu pieņemšanā.</a:t>
            </a: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6C4AD40F-2DEA-4C23-BBD5-E4BDA21AD641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0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 –</a:t>
            </a:r>
            <a:br>
              <a:rPr lang="en-US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DEMOKRĀTIJA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0418" y="1608097"/>
            <a:ext cx="10515600" cy="1839508"/>
          </a:xfrm>
        </p:spPr>
        <p:txBody>
          <a:bodyPr anchor="ctr">
            <a:normAutofit/>
          </a:bodyPr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Eiropas Savienības pamatā –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pārstāvības demokrātija</a:t>
            </a: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 esi Eiropas Savienības pilsonis, no tā izriet arī politiskas tiesības. Piemēram, kandidēt un balsot Eiropas Parlamenta vēlēšanās.</a:t>
            </a:r>
          </a:p>
        </p:txBody>
      </p:sp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33CD28C7-9309-493D-A2B9-3D6CFEE30AF2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iropas Savienības pilsoņu politiskās tiesības - LV portāls">
            <a:extLst>
              <a:ext uri="{FF2B5EF4-FFF2-40B4-BE49-F238E27FC236}">
                <a16:creationId xmlns:a16="http://schemas.microsoft.com/office/drawing/2014/main" id="{9A98BA83-22F5-4D61-9207-371B1DCD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2" y="3209666"/>
            <a:ext cx="3505200" cy="23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3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 –</a:t>
            </a:r>
            <a:br>
              <a:rPr lang="en-US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SOLIDARITĀTE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D5A5163-4C4A-FE62-9E5C-551843A4FA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3472" y="1773382"/>
          <a:ext cx="10515600" cy="315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59C00854-7375-4F18-B6A8-EF4F48627198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8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 SAVIENĪBAS VĒRTĪBA –</a:t>
            </a:r>
            <a:br>
              <a:rPr lang="en-US" sz="3200" b="1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SOLIDARITĀTE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8196B17-A599-F92A-D6DB-F8125EE03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32656"/>
              </p:ext>
            </p:extLst>
          </p:nvPr>
        </p:nvGraphicFramePr>
        <p:xfrm>
          <a:off x="838200" y="2803870"/>
          <a:ext cx="10515600" cy="319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Taisns savienotājs 3">
            <a:extLst>
              <a:ext uri="{FF2B5EF4-FFF2-40B4-BE49-F238E27FC236}">
                <a16:creationId xmlns:a16="http://schemas.microsoft.com/office/drawing/2014/main" id="{70482B8A-CF42-4A3A-9815-1D60AC3054FC}"/>
              </a:ext>
            </a:extLst>
          </p:cNvPr>
          <p:cNvCxnSpPr>
            <a:cxnSpLocks/>
          </p:cNvCxnSpPr>
          <p:nvPr/>
        </p:nvCxnSpPr>
        <p:spPr>
          <a:xfrm>
            <a:off x="-21762" y="1584497"/>
            <a:ext cx="9746787" cy="0"/>
          </a:xfrm>
          <a:prstGeom prst="line">
            <a:avLst/>
          </a:prstGeom>
          <a:ln w="114300">
            <a:solidFill>
              <a:srgbClr val="0C4DA2"/>
            </a:solidFill>
            <a:headEnd type="none" w="sm" len="sm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U solidarity in action: €119 million to France, Greece and Croatia for the  recent natural disasters - Regional Policy - European Commission">
            <a:extLst>
              <a:ext uri="{FF2B5EF4-FFF2-40B4-BE49-F238E27FC236}">
                <a16:creationId xmlns:a16="http://schemas.microsoft.com/office/drawing/2014/main" id="{619A9B5D-C7A7-490C-BADC-B3775769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32" y="1027906"/>
            <a:ext cx="2944761" cy="22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0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C8915D90094C84BB52C57FFA0C7B" ma:contentTypeVersion="2" ma:contentTypeDescription="Create a new document." ma:contentTypeScope="" ma:versionID="94ed6b8f5eb84b68384bc1ef63bebeab">
  <xsd:schema xmlns:xsd="http://www.w3.org/2001/XMLSchema" xmlns:xs="http://www.w3.org/2001/XMLSchema" xmlns:p="http://schemas.microsoft.com/office/2006/metadata/properties" xmlns:ns3="05072dad-c864-49dd-b96b-772abb50d4f7" targetNamespace="http://schemas.microsoft.com/office/2006/metadata/properties" ma:root="true" ma:fieldsID="ec66bbb6d35d43c2534800671e3aee79" ns3:_="">
    <xsd:import namespace="05072dad-c864-49dd-b96b-772abb50d4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72dad-c864-49dd-b96b-772abb50d4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E7AF25-CB52-4BCE-9375-26E77C00D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72dad-c864-49dd-b96b-772abb50d4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DE2D2-6110-4EE0-A793-7666394AB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68CB69-D30C-4F43-811C-AFE6F27B39FE}">
  <ds:schemaRefs>
    <ds:schemaRef ds:uri="05072dad-c864-49dd-b96b-772abb50d4f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752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 Theme</vt:lpstr>
      <vt:lpstr>EIROPAS SAVIENĪBAS VĒRTĪBAS    2022  </vt:lpstr>
      <vt:lpstr>KAS IR VĒRTĪBAS?</vt:lpstr>
      <vt:lpstr>EIROPAS SAVIENĪBAS PAMATĀ – KOPĪGAS VĒRTĪBAS</vt:lpstr>
      <vt:lpstr>EIROPAS SAVIENĪBAS VĒRTĪBAS</vt:lpstr>
      <vt:lpstr>EIROPAS SAVIENĪBAS VĒRTĪBAS – CIEŅA UN CILVĒKTIESĪBAS </vt:lpstr>
      <vt:lpstr>EIROPAS SAVIENĪBAS VĒRTĪBA – BRĪVĪBA</vt:lpstr>
      <vt:lpstr>EIROPAS SAVIENĪBAS VĒRTĪBA – DEMOKRĀTIJA</vt:lpstr>
      <vt:lpstr>EIROPAS SAVIENĪBAS VĒRTĪBA – SOLIDARITĀTE</vt:lpstr>
      <vt:lpstr>EIROPAS SAVIENĪBAS VĒRTĪBA – SOLIDARITĀTE</vt:lpstr>
      <vt:lpstr>EIROPAS SAVIENĪBAS VĒRTĪBA – TIESISKUMS</vt:lpstr>
      <vt:lpstr>EIROPAS SAVIENĪBAS VĒRTĪBA – TOLERANCE</vt:lpstr>
      <vt:lpstr>EIROPAS SAVIENĪBAS VĒRTĪBA – DZIMUMU LĪDZTIESĪBA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LAIMA Kirtovska (COMM-RIGA)</dc:creator>
  <cp:lastModifiedBy>Zane Vinkele</cp:lastModifiedBy>
  <cp:revision>28</cp:revision>
  <dcterms:created xsi:type="dcterms:W3CDTF">2022-03-31T09:07:51Z</dcterms:created>
  <dcterms:modified xsi:type="dcterms:W3CDTF">2022-04-05T07:14:12Z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0x010100741DC8915D90094C84BB52C57FFA0C7B</vt:lpwstr>
  </property>
</Properties>
</file>